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400" r:id="rId4"/>
    <p:sldId id="1224" r:id="rId5"/>
    <p:sldId id="1225" r:id="rId6"/>
    <p:sldId id="396" r:id="rId7"/>
    <p:sldId id="399" r:id="rId8"/>
    <p:sldId id="401" r:id="rId9"/>
    <p:sldId id="397" r:id="rId10"/>
    <p:sldId id="282" r:id="rId11"/>
    <p:sldId id="342" r:id="rId12"/>
    <p:sldId id="1226" r:id="rId13"/>
    <p:sldId id="1227" r:id="rId14"/>
    <p:sldId id="418" r:id="rId15"/>
    <p:sldId id="409" r:id="rId16"/>
    <p:sldId id="377" r:id="rId17"/>
    <p:sldId id="386" r:id="rId18"/>
    <p:sldId id="366" r:id="rId19"/>
    <p:sldId id="367" r:id="rId20"/>
    <p:sldId id="368" r:id="rId21"/>
    <p:sldId id="369" r:id="rId22"/>
    <p:sldId id="371" r:id="rId23"/>
    <p:sldId id="384" r:id="rId24"/>
    <p:sldId id="381" r:id="rId25"/>
    <p:sldId id="354" r:id="rId26"/>
    <p:sldId id="380" r:id="rId27"/>
    <p:sldId id="382" r:id="rId28"/>
    <p:sldId id="1229" r:id="rId29"/>
    <p:sldId id="346" r:id="rId30"/>
    <p:sldId id="347" r:id="rId31"/>
    <p:sldId id="348" r:id="rId32"/>
    <p:sldId id="344" r:id="rId33"/>
    <p:sldId id="345" r:id="rId34"/>
    <p:sldId id="1230" r:id="rId35"/>
    <p:sldId id="330" r:id="rId36"/>
    <p:sldId id="357" r:id="rId37"/>
    <p:sldId id="297" r:id="rId38"/>
    <p:sldId id="340" r:id="rId39"/>
    <p:sldId id="341" r:id="rId40"/>
    <p:sldId id="355" r:id="rId41"/>
    <p:sldId id="356" r:id="rId42"/>
    <p:sldId id="1228" r:id="rId43"/>
    <p:sldId id="359" r:id="rId44"/>
    <p:sldId id="358" r:id="rId45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13" autoAdjust="0"/>
    <p:restoredTop sz="96508"/>
  </p:normalViewPr>
  <p:slideViewPr>
    <p:cSldViewPr>
      <p:cViewPr varScale="1">
        <p:scale>
          <a:sx n="318" d="100"/>
          <a:sy n="318" d="100"/>
        </p:scale>
        <p:origin x="232" y="26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35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Neocortex and Pulvinar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30" y="1639709"/>
            <a:ext cx="2996768" cy="306800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73997" y="1639709"/>
            <a:ext cx="2981584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1611" y="1639709"/>
            <a:ext cx="3033863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30" y="1458990"/>
            <a:ext cx="2960685" cy="30310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5091" y="1458990"/>
            <a:ext cx="2945683" cy="3031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Midpoint integration + symmetry = Contrastive </a:t>
            </a:r>
            <a:r>
              <a:rPr lang="en-US" sz="2400" dirty="0" err="1"/>
              <a:t>Hebbian</a:t>
            </a:r>
            <a:r>
              <a:rPr lang="en-US" sz="2400" dirty="0"/>
              <a:t> = DBM</a:t>
            </a:r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725" y="1693430"/>
            <a:ext cx="6858000" cy="5117522"/>
          </a:xfrm>
        </p:spPr>
      </p:pic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2117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  <a:p>
            <a:r>
              <a:rPr lang="en-US" sz="2800" b="1" dirty="0"/>
              <a:t>	</a:t>
            </a:r>
            <a:r>
              <a:rPr lang="en-US" sz="2800" dirty="0"/>
              <a:t>Desirable difficulty of predictive learning.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The future is free!</a:t>
            </a:r>
          </a:p>
          <a:p>
            <a:r>
              <a:rPr lang="en-US" sz="2800" b="1" dirty="0"/>
              <a:t>	</a:t>
            </a:r>
            <a:r>
              <a:rPr lang="en-US" sz="2800" dirty="0"/>
              <a:t>No need for hand labeled data.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26141</TotalTime>
  <Words>1716</Words>
  <Application>Microsoft Macintosh PowerPoint</Application>
  <PresentationFormat>Custom</PresentationFormat>
  <Paragraphs>270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Deep Predictive Learning in Neocortex and Pulvinar</vt:lpstr>
      <vt:lpstr>The Mystery of (Knowledge) Development</vt:lpstr>
      <vt:lpstr>Invariant Object Recognition is Hard</vt:lpstr>
      <vt:lpstr>Deep Convolutional Neural Nets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Combinatorial Representations</vt:lpstr>
      <vt:lpstr>Predictive Remapping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PowerPoint Presentation</vt:lpstr>
      <vt:lpstr>Progressive Bottom-up Not Good</vt:lpstr>
      <vt:lpstr>Key Biological Data</vt:lpstr>
      <vt:lpstr>Central Hypotheses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Bidirectional Connections Carry Error Gradients (GeneRec; O’Reilly, 1996)</vt:lpstr>
      <vt:lpstr>Activation Diffs Implicitly Compute Derivatives (GeneRec; O’Reilly, 1996)</vt:lpstr>
      <vt:lpstr>Goals, Motor Modeling</vt:lpstr>
      <vt:lpstr>Thanks To</vt:lpstr>
      <vt:lpstr>Extras</vt:lpstr>
      <vt:lpstr>Deep Attentional Dynamics (Reynolds &amp; Heeger, 2009; Grossberg, 1999)</vt:lpstr>
      <vt:lpstr>DeepLeabra Attentional Dynamics</vt:lpstr>
      <vt:lpstr>Attentional Dynamics Results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182</cp:revision>
  <dcterms:created xsi:type="dcterms:W3CDTF">2009-03-18T06:10:11Z</dcterms:created>
  <dcterms:modified xsi:type="dcterms:W3CDTF">2018-09-19T20:52:49Z</dcterms:modified>
</cp:coreProperties>
</file>